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CD2A2-145C-6D57-2267-5F42BCC0E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BECE6-70AF-9CD4-AD7E-D515B9305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AB621-D755-93B8-8A23-113B4C5FA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D55A-E44E-4423-8200-218AD9F908D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7F8B1-FB39-5BA6-B839-AA3856B64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60F97-6B6D-44A7-144D-0F1FB1870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7F6C-4A09-4A4E-AF7C-6BF1FCE5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26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CEF6-51B2-D4DD-3D8C-27943929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21C98-2204-C06A-F8E3-D1F49F17C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A954F-1C9A-A700-589B-C0867BC12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D55A-E44E-4423-8200-218AD9F908D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86F1F-F6E5-60AC-E7A1-6973845C1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831C0-E22D-B87D-E5AF-49EEF60DB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7F6C-4A09-4A4E-AF7C-6BF1FCE5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44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566AEF-F563-9AF0-7C77-75E944865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C6266-0D42-04B4-3133-9F288D538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AFA8D-B80E-610E-E659-EF5B58D25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D55A-E44E-4423-8200-218AD9F908D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BD7F6-9DEB-3D2B-F9B6-9A19CA9F4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337F1-F300-7FB7-F6B7-5D993B57A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7F6C-4A09-4A4E-AF7C-6BF1FCE5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739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878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94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688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273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287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63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540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173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B8AE-AC81-0DE3-EE5B-8A2D739C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12B4C-8F47-D79C-003E-233A67C71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928CD-DECF-FFD8-5166-2B52F7A9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D55A-E44E-4423-8200-218AD9F908D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8D7F0-4302-ECBA-40A5-24484C09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29E92-D58F-694F-1F4A-A38B2FC1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7F6C-4A09-4A4E-AF7C-6BF1FCE5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2994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4294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991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6127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336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002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6174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357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64FF-2552-4360-B8DF-92C2387147F4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74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28FD-BB42-09DA-B7E8-77EC4679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87DD4-862C-292D-3994-AA348EFF2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53E48-8140-235E-F099-7CE738110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D55A-E44E-4423-8200-218AD9F908D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0DED5-C461-BA22-B8C5-DCD70378F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8B71B-8EC0-9116-D7C8-FEF8269B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7F6C-4A09-4A4E-AF7C-6BF1FCE5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07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6AC9-42FA-FED7-97AE-9C4CB4A84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432CE-FD29-5BAA-7B5B-27A9DA8576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8EF8E-0C9D-9000-9204-0000A1B89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BE512-0C31-FB10-988A-A4778C97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D55A-E44E-4423-8200-218AD9F908D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5CA57-32BD-5A70-2A9F-7E345BEFD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3C1C0-A9C6-3E3D-3E96-2CBC407B7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7F6C-4A09-4A4E-AF7C-6BF1FCE5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8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D68A8-770E-B957-10E3-6235C0E07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49533-EDFE-08C9-956E-74FC1E7BA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0EA05-CD28-D1F0-28EB-816B1A41B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C5433E-7CD1-2905-AE83-80C72D024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69D5F5-2090-79A5-4B56-0B322F56A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BAF613-4FC4-6964-5950-72DA4D5C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D55A-E44E-4423-8200-218AD9F908D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7410E-F531-4864-A437-E0E4DAB3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D1080C-3714-2297-E624-F3DFAE47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7F6C-4A09-4A4E-AF7C-6BF1FCE5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095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2978-304E-28FF-F6CF-FA7B9624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BF84B-1570-7345-B244-E4FCF3665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D55A-E44E-4423-8200-218AD9F908D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22423-76D0-1533-EE7D-ADC3415BC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D2BD43-681F-0E17-7E76-A5BECD9B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7F6C-4A09-4A4E-AF7C-6BF1FCE5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298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B38657-F528-0E64-169B-C9878B2B6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D55A-E44E-4423-8200-218AD9F908D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CA1B3-A0E0-8827-8354-D1338B818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3787E-AC00-D429-F99A-11DEC2A0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7F6C-4A09-4A4E-AF7C-6BF1FCE5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72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0A0C-6DAB-F7AF-38AC-4AD0179EB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4881F-7871-6C5C-DD28-AF72241EE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2C21C-EC05-1668-C0AB-5FF7EF13C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934D4-F8EC-4A21-E0A4-11E5FC16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D55A-E44E-4423-8200-218AD9F908D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E2599-50E7-B427-61BF-BAE262871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4FF56-90F3-82C5-92B2-2133DCA9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7F6C-4A09-4A4E-AF7C-6BF1FCE5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547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B8817-2AF6-AE51-6096-9AB99E23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82DF7-394A-A95B-76C8-40042166B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DF59E-0EF8-1A41-6DBF-DAF6CA6BD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EDBE1-3ADE-671C-41DC-23191FE80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D55A-E44E-4423-8200-218AD9F908D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2F6D2-C4C0-277C-F36A-3AB67CE8C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D9F18-9011-65E4-CAC3-E2B248DF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7F6C-4A09-4A4E-AF7C-6BF1FCE5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10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87D492-A395-76D0-868E-9CEF30C8D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C4C85-0E4D-CBCD-2F87-6EBA682C5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F0759-C2DA-76E4-4F76-989001C70C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BD55A-E44E-4423-8200-218AD9F908D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31849-B764-AD54-FD6D-58FACD98A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94CEB-F254-7480-161F-81623510A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F7F6C-4A09-4A4E-AF7C-6BF1FCE53D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60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464FF-2552-4360-B8DF-92C2387147F4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0D5FCB2-D06E-40CC-8749-7211F5EC3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29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4A6FC5-2FED-FA5D-E083-4350A64E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786" y="1"/>
            <a:ext cx="3550999" cy="540047"/>
          </a:xfrm>
        </p:spPr>
        <p:txBody>
          <a:bodyPr>
            <a:normAutofit fontScale="90000"/>
          </a:bodyPr>
          <a:lstStyle/>
          <a:p>
            <a:r>
              <a:rPr lang="en-US" dirty="0"/>
              <a:t>Factory Pattern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DEE8E-ED0F-7E49-2C8E-D46E36BAA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754" y="757193"/>
            <a:ext cx="3733992" cy="1028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8F23AD-CC03-7088-D6C0-6491DC7DA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754" y="2003091"/>
            <a:ext cx="3772094" cy="469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55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FF65C6-BE8D-F493-7E6F-EB02ED770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390" y="0"/>
            <a:ext cx="5067560" cy="14923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68BC78-AE6C-F524-84FB-8DBDBDC8B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390" y="1498325"/>
            <a:ext cx="5245370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12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BEF4AE-6A2F-7440-51ED-9D283F9C8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58"/>
            <a:ext cx="3702240" cy="1911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D40279-FCEF-81AC-8E3B-BC9AEB80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4506"/>
            <a:ext cx="3664138" cy="37784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CA6227-3947-7338-0E8B-A5B680C9B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160" y="10839"/>
            <a:ext cx="3683189" cy="10160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F45F0E-74FD-054F-7403-350B20411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160" y="1266714"/>
            <a:ext cx="3797495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5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F8E970-ADA4-B71F-DCDE-4F69AA053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83189" cy="635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50E79-82BF-8F2F-1635-205F7059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033"/>
            <a:ext cx="3848298" cy="3949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EB4AB4-9B98-72A9-A821-5B156DFF8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203" y="0"/>
            <a:ext cx="3683189" cy="4254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D39CD3-EC8D-6F75-9398-7B6C3A1C6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918" y="425472"/>
            <a:ext cx="3873699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56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8C9FBF7-B82B-14E2-E606-9F1E9CE92A9C}"/>
              </a:ext>
            </a:extLst>
          </p:cNvPr>
          <p:cNvSpPr txBox="1"/>
          <p:nvPr/>
        </p:nvSpPr>
        <p:spPr>
          <a:xfrm>
            <a:off x="42959" y="0"/>
            <a:ext cx="2129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Behind the Scenes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D22918-1330-15D1-A382-DEF2C132C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9" y="369332"/>
            <a:ext cx="3759393" cy="42928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D1AA6F-1784-215B-D903-80006673C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60" y="4662153"/>
            <a:ext cx="3326815" cy="2101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40CAD5-D2FC-817B-89D8-B9DCE5470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464" y="0"/>
            <a:ext cx="3759393" cy="48770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A0145E-9947-50AB-7505-02E849DBE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180" y="2290001"/>
            <a:ext cx="3810196" cy="35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38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EA0145E-9947-50AB-7505-02E849DB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196" cy="35053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71C02B-6567-4684-1546-F34D3DD0F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806" y="0"/>
            <a:ext cx="3352972" cy="177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8FDEB1-25F0-121C-EA58-C5D8D24B2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806" y="466379"/>
            <a:ext cx="3797495" cy="429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36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E5FE7-0E34-CBE2-17A9-587C3ACB3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59393" cy="749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DF349-6DCF-BDF2-1FEC-CA8351C81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339"/>
            <a:ext cx="3797495" cy="5054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1E2394-C2D6-F86A-9AE2-7F9028B25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592" y="1"/>
            <a:ext cx="3797495" cy="4007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964F31-41D3-6AC9-9928-024D18B3D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745" y="4056499"/>
            <a:ext cx="3740342" cy="273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38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8E7565-9C12-8966-D6AA-D531EA27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76910" cy="1720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99B423-B635-52F0-FE01-A13801307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4528"/>
            <a:ext cx="4121362" cy="5283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846F14-D79B-58FD-05AD-618605289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152" y="0"/>
            <a:ext cx="1568531" cy="2286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AE5482-7C83-C609-580D-B9C35DCE5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814" y="423687"/>
            <a:ext cx="4178515" cy="39118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9BD730-0DB9-A1F8-9759-2BF9E28B2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491" y="4335488"/>
            <a:ext cx="2933851" cy="17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84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914B8-DDBA-9A22-94C5-0F2F466C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54719" cy="5588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01948E-06F7-3087-5E03-5D8917C88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314" y="76204"/>
            <a:ext cx="4178515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9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D2D200-F06D-E648-AB8C-0599DCE7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05521" cy="5855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7105D-E08C-FA02-1114-BBED551CA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942" y="0"/>
            <a:ext cx="4216617" cy="53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93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9C0CB-1FEE-204E-E44F-4E17CBD2C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108" y="49095"/>
            <a:ext cx="2978303" cy="425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FE26B6-3469-7E3A-F992-8C69D513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986" y="702097"/>
            <a:ext cx="5378726" cy="59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9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DDC52B-0841-52E1-6881-A95472F39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73487" cy="406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71EB8C-A883-2F54-85C1-A588A78D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478" y="0"/>
            <a:ext cx="5172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78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DB56FB-81E5-C781-9480-560134154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829" y="570732"/>
            <a:ext cx="5169166" cy="50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97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D619F5-1688-DBE2-FBE3-2BA2A6C81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25" y="239319"/>
            <a:ext cx="5188217" cy="57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A132AA-93F7-DA54-290E-CF9B88517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81" y="0"/>
            <a:ext cx="5150115" cy="1644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217A67-1509-F075-CCC3-55445584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81" y="1644735"/>
            <a:ext cx="5239019" cy="521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57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5</Words>
  <Application>Microsoft Office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Trebuchet MS</vt:lpstr>
      <vt:lpstr>Wingdings 3</vt:lpstr>
      <vt:lpstr>Office Theme</vt:lpstr>
      <vt:lpstr>Facet</vt:lpstr>
      <vt:lpstr>Factory Pattern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Factory Pattern</dc:title>
  <dc:creator>Vishank Rajput</dc:creator>
  <cp:lastModifiedBy>Vishank Rajput</cp:lastModifiedBy>
  <cp:revision>10</cp:revision>
  <dcterms:created xsi:type="dcterms:W3CDTF">2022-08-07T20:46:34Z</dcterms:created>
  <dcterms:modified xsi:type="dcterms:W3CDTF">2022-08-07T23:37:09Z</dcterms:modified>
</cp:coreProperties>
</file>